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303" r:id="rId6"/>
    <p:sldId id="257" r:id="rId7"/>
    <p:sldId id="258" r:id="rId8"/>
    <p:sldId id="299" r:id="rId9"/>
    <p:sldId id="260" r:id="rId10"/>
    <p:sldId id="262" r:id="rId11"/>
    <p:sldId id="261" r:id="rId12"/>
    <p:sldId id="297" r:id="rId13"/>
    <p:sldId id="296" r:id="rId14"/>
    <p:sldId id="263" r:id="rId15"/>
    <p:sldId id="265" r:id="rId16"/>
    <p:sldId id="266" r:id="rId17"/>
    <p:sldId id="268" r:id="rId18"/>
    <p:sldId id="275" r:id="rId19"/>
    <p:sldId id="291" r:id="rId20"/>
    <p:sldId id="277" r:id="rId21"/>
    <p:sldId id="270" r:id="rId22"/>
    <p:sldId id="269" r:id="rId23"/>
    <p:sldId id="271" r:id="rId24"/>
    <p:sldId id="273" r:id="rId25"/>
    <p:sldId id="274" r:id="rId26"/>
    <p:sldId id="305" r:id="rId27"/>
    <p:sldId id="307" r:id="rId28"/>
    <p:sldId id="308" r:id="rId29"/>
    <p:sldId id="310" r:id="rId30"/>
    <p:sldId id="311" r:id="rId31"/>
    <p:sldId id="312" r:id="rId32"/>
    <p:sldId id="278" r:id="rId33"/>
    <p:sldId id="280" r:id="rId34"/>
    <p:sldId id="281" r:id="rId35"/>
    <p:sldId id="282" r:id="rId36"/>
    <p:sldId id="292" r:id="rId37"/>
    <p:sldId id="283" r:id="rId38"/>
    <p:sldId id="285" r:id="rId39"/>
    <p:sldId id="284" r:id="rId40"/>
    <p:sldId id="286" r:id="rId41"/>
    <p:sldId id="294" r:id="rId42"/>
    <p:sldId id="287" r:id="rId43"/>
    <p:sldId id="293" r:id="rId44"/>
    <p:sldId id="288" r:id="rId45"/>
    <p:sldId id="279" r:id="rId46"/>
    <p:sldId id="276" r:id="rId47"/>
    <p:sldId id="289" r:id="rId48"/>
    <p:sldId id="295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87" d="100"/>
          <a:sy n="87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316F-D185-4A66-BCC1-E7A19BD4FD92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2AF6-6F03-40D2-8C3E-8B9895F7A4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85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32AF6-6F03-40D2-8C3E-8B9895F7A46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20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Preparaat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32AF6-6F03-40D2-8C3E-8B9895F7A46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86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888C-D289-441C-97BB-151D7D7B64A4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BDBCE-A720-459F-9D4C-BAFCB62C34A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Bewegingsstelsel</a:t>
            </a:r>
            <a:r>
              <a:rPr lang="en-US" dirty="0" smtClean="0"/>
              <a:t> </a:t>
            </a:r>
            <a:r>
              <a:rPr lang="en-US" dirty="0" err="1" smtClean="0"/>
              <a:t>anatomie</a:t>
            </a:r>
            <a:r>
              <a:rPr lang="en-US" dirty="0" smtClean="0"/>
              <a:t> en </a:t>
            </a:r>
            <a:r>
              <a:rPr lang="en-US" dirty="0" err="1" smtClean="0"/>
              <a:t>fysiologie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springende hond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014" y="2966909"/>
            <a:ext cx="1781914" cy="145793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 descr="springend paar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7162" y="3207544"/>
            <a:ext cx="2857500" cy="188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Mergholte</a:t>
            </a:r>
            <a:r>
              <a:rPr lang="en-US" dirty="0" smtClean="0"/>
              <a:t> </a:t>
            </a:r>
            <a:r>
              <a:rPr lang="en-US" dirty="0" err="1" smtClean="0"/>
              <a:t>pijpbeenderen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Functie</a:t>
            </a:r>
            <a:r>
              <a:rPr lang="en-US" dirty="0" smtClean="0"/>
              <a:t>; 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aanmaak</a:t>
            </a:r>
            <a:r>
              <a:rPr lang="en-US" dirty="0" smtClean="0"/>
              <a:t> </a:t>
            </a:r>
            <a:r>
              <a:rPr lang="en-US" dirty="0" err="1" smtClean="0"/>
              <a:t>bloedcellen</a:t>
            </a:r>
            <a:r>
              <a:rPr lang="en-US" dirty="0" smtClean="0"/>
              <a:t>, </a:t>
            </a:r>
            <a:r>
              <a:rPr lang="en-US" dirty="0" err="1" smtClean="0"/>
              <a:t>beenmerg</a:t>
            </a:r>
            <a:r>
              <a:rPr lang="en-US" dirty="0" smtClean="0"/>
              <a:t> is rood</a:t>
            </a:r>
          </a:p>
          <a:p>
            <a:r>
              <a:rPr lang="en-US" dirty="0" err="1" smtClean="0"/>
              <a:t>Volwassen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; </a:t>
            </a:r>
            <a:r>
              <a:rPr lang="en-US" dirty="0" err="1" smtClean="0"/>
              <a:t>opslag</a:t>
            </a:r>
            <a:r>
              <a:rPr lang="en-US" dirty="0" smtClean="0"/>
              <a:t> vet; </a:t>
            </a:r>
            <a:r>
              <a:rPr lang="en-US" dirty="0" err="1" smtClean="0"/>
              <a:t>beenmerg</a:t>
            </a:r>
            <a:r>
              <a:rPr lang="en-US" dirty="0" smtClean="0"/>
              <a:t> is </a:t>
            </a:r>
            <a:r>
              <a:rPr lang="en-US" dirty="0" err="1" smtClean="0"/>
              <a:t>geel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Groei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periost</a:t>
            </a:r>
            <a:r>
              <a:rPr lang="en-US" dirty="0" smtClean="0"/>
              <a:t>= </a:t>
            </a:r>
            <a:r>
              <a:rPr lang="en-US" dirty="0" err="1" smtClean="0"/>
              <a:t>botvlies</a:t>
            </a:r>
            <a:r>
              <a:rPr lang="en-US" dirty="0" smtClean="0"/>
              <a:t> en </a:t>
            </a:r>
            <a:r>
              <a:rPr lang="en-US" dirty="0" err="1" smtClean="0"/>
              <a:t>epifysair</a:t>
            </a:r>
            <a:r>
              <a:rPr lang="en-US" dirty="0" smtClean="0"/>
              <a:t> </a:t>
            </a:r>
            <a:r>
              <a:rPr lang="en-US" dirty="0" err="1" smtClean="0"/>
              <a:t>schijven</a:t>
            </a:r>
            <a:r>
              <a:rPr lang="en-US" dirty="0" smtClean="0"/>
              <a:t>=</a:t>
            </a:r>
            <a:r>
              <a:rPr lang="en-US" dirty="0" err="1" smtClean="0"/>
              <a:t>groeischijven</a:t>
            </a:r>
            <a:endParaRPr lang="nl-NL" dirty="0"/>
          </a:p>
        </p:txBody>
      </p:sp>
      <p:pic>
        <p:nvPicPr>
          <p:cNvPr id="4" name="Tijdelijke aanduiding voor inhoud 3" descr="epifisairschij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970" y="1600200"/>
            <a:ext cx="62860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Platte </a:t>
            </a:r>
            <a:r>
              <a:rPr lang="en-US" dirty="0" err="1" smtClean="0"/>
              <a:t>beenderen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Schouderblad</a:t>
            </a:r>
            <a:endParaRPr lang="en-US" dirty="0" smtClean="0"/>
          </a:p>
          <a:p>
            <a:r>
              <a:rPr lang="en-US" dirty="0" err="1" smtClean="0"/>
              <a:t>Schedel</a:t>
            </a:r>
            <a:endParaRPr lang="en-US" dirty="0" smtClean="0"/>
          </a:p>
          <a:p>
            <a:r>
              <a:rPr lang="en-US" dirty="0" err="1" smtClean="0"/>
              <a:t>Bekken</a:t>
            </a:r>
            <a:endParaRPr lang="en-US" dirty="0" smtClean="0"/>
          </a:p>
          <a:p>
            <a:r>
              <a:rPr lang="en-US" dirty="0" err="1" smtClean="0"/>
              <a:t>Ribben</a:t>
            </a:r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Platte </a:t>
            </a:r>
            <a:r>
              <a:rPr lang="en-US" dirty="0" err="1" smtClean="0"/>
              <a:t>beenderen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Functie</a:t>
            </a:r>
            <a:r>
              <a:rPr lang="en-US" dirty="0" smtClean="0"/>
              <a:t>; </a:t>
            </a:r>
            <a:r>
              <a:rPr lang="en-US" dirty="0" err="1" smtClean="0"/>
              <a:t>bescherming</a:t>
            </a:r>
            <a:r>
              <a:rPr lang="en-US" dirty="0" smtClean="0"/>
              <a:t>, </a:t>
            </a:r>
            <a:r>
              <a:rPr lang="en-US" dirty="0" err="1" smtClean="0"/>
              <a:t>aanhechting</a:t>
            </a:r>
            <a:r>
              <a:rPr lang="en-US" dirty="0" smtClean="0"/>
              <a:t> </a:t>
            </a:r>
            <a:r>
              <a:rPr lang="en-US" dirty="0" err="1" smtClean="0"/>
              <a:t>spieren</a:t>
            </a:r>
            <a:r>
              <a:rPr lang="en-US" dirty="0" smtClean="0"/>
              <a:t>, </a:t>
            </a:r>
            <a:r>
              <a:rPr lang="en-US" dirty="0" err="1" smtClean="0"/>
              <a:t>aanmaak</a:t>
            </a:r>
            <a:r>
              <a:rPr lang="en-US" dirty="0" smtClean="0"/>
              <a:t> van </a:t>
            </a:r>
            <a:r>
              <a:rPr lang="en-US" dirty="0" err="1" smtClean="0"/>
              <a:t>bloedcellen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Onregelmatige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Wervels</a:t>
            </a:r>
            <a:endParaRPr lang="en-US" dirty="0"/>
          </a:p>
          <a:p>
            <a:r>
              <a:rPr lang="en-US" dirty="0" err="1" smtClean="0"/>
              <a:t>Handwortelbeentjes</a:t>
            </a:r>
            <a:endParaRPr lang="en-US" dirty="0" smtClean="0"/>
          </a:p>
          <a:p>
            <a:r>
              <a:rPr lang="en-US" dirty="0" err="1" smtClean="0"/>
              <a:t>Voetwortelbeentjes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gewricht</a:t>
            </a:r>
            <a:r>
              <a:rPr lang="en-US" dirty="0" smtClean="0"/>
              <a:t> </a:t>
            </a:r>
            <a:r>
              <a:rPr lang="en-US" dirty="0" err="1" smtClean="0"/>
              <a:t>gestabiliseerd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Gewrichtsbanden</a:t>
            </a:r>
            <a:r>
              <a:rPr lang="en-US" dirty="0" smtClean="0"/>
              <a:t>; </a:t>
            </a:r>
            <a:r>
              <a:rPr lang="en-US" dirty="0" err="1" smtClean="0"/>
              <a:t>uitwendig</a:t>
            </a:r>
            <a:r>
              <a:rPr lang="en-US" dirty="0" smtClean="0"/>
              <a:t> en </a:t>
            </a:r>
            <a:r>
              <a:rPr lang="en-US" dirty="0" err="1" smtClean="0"/>
              <a:t>inwendig</a:t>
            </a:r>
            <a:endParaRPr lang="en-US" dirty="0" smtClean="0"/>
          </a:p>
          <a:p>
            <a:r>
              <a:rPr lang="en-US" dirty="0" err="1" smtClean="0"/>
              <a:t>spieren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4" y="1213287"/>
            <a:ext cx="3230091" cy="44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kniebanden</a:t>
            </a:r>
            <a:endParaRPr lang="nl-NL" dirty="0"/>
          </a:p>
        </p:txBody>
      </p:sp>
      <p:pic>
        <p:nvPicPr>
          <p:cNvPr id="4" name="Tijdelijke aanduiding voor inhoud 3" descr="knieband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12" y="2582069"/>
            <a:ext cx="3000375" cy="256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Onbeweeglijke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endParaRPr lang="en-US" dirty="0" smtClean="0"/>
          </a:p>
          <a:p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beweeglijke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endParaRPr lang="en-US" dirty="0" smtClean="0"/>
          </a:p>
          <a:p>
            <a:r>
              <a:rPr lang="en-US" dirty="0" err="1" smtClean="0"/>
              <a:t>Beweeglijke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r>
              <a:rPr lang="en-US" dirty="0" smtClean="0"/>
              <a:t>; </a:t>
            </a:r>
            <a:r>
              <a:rPr lang="en-US" dirty="0" err="1" smtClean="0"/>
              <a:t>gewrichten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Onbewegelijke</a:t>
            </a:r>
            <a:r>
              <a:rPr lang="en-US" dirty="0" smtClean="0"/>
              <a:t> </a:t>
            </a:r>
            <a:r>
              <a:rPr lang="en-US" dirty="0" err="1" smtClean="0"/>
              <a:t>botverbinding</a:t>
            </a:r>
            <a:r>
              <a:rPr lang="en-US" dirty="0" smtClean="0"/>
              <a:t>; </a:t>
            </a: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r>
              <a:rPr lang="en-US" dirty="0" smtClean="0"/>
              <a:t> </a:t>
            </a:r>
            <a:r>
              <a:rPr lang="en-US" dirty="0" err="1" smtClean="0"/>
              <a:t>schedel</a:t>
            </a:r>
            <a:r>
              <a:rPr lang="en-US" dirty="0" smtClean="0"/>
              <a:t>, </a:t>
            </a:r>
            <a:r>
              <a:rPr lang="en-US" dirty="0" err="1" smtClean="0"/>
              <a:t>bekken</a:t>
            </a:r>
            <a:endParaRPr lang="nl-NL" dirty="0"/>
          </a:p>
        </p:txBody>
      </p:sp>
      <p:pic>
        <p:nvPicPr>
          <p:cNvPr id="4" name="Picture 2" descr="http://us.123rf.com/400wm/400/400/alexsol/alexsol0911/alexsol091100325/5975573-schedel-van-een-paard-op-een-witte-achtergro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7" y="1958181"/>
            <a:ext cx="34766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leerdoelen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Opbouw bot</a:t>
            </a:r>
          </a:p>
          <a:p>
            <a:r>
              <a:rPr lang="en-US" smtClean="0"/>
              <a:t>Verschillende soorten botten;indeling naar vorm</a:t>
            </a:r>
          </a:p>
          <a:p>
            <a:r>
              <a:rPr lang="en-US" smtClean="0"/>
              <a:t>Opbouw gewricht</a:t>
            </a:r>
          </a:p>
          <a:p>
            <a:r>
              <a:rPr lang="en-US" smtClean="0"/>
              <a:t>Verschillende soorten gewrichten;indeling naar functie</a:t>
            </a:r>
          </a:p>
          <a:p>
            <a:r>
              <a:rPr lang="en-US" smtClean="0"/>
              <a:t>Namen botten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beweeglijke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verbonden</a:t>
            </a:r>
            <a:r>
              <a:rPr lang="en-US" dirty="0" smtClean="0"/>
              <a:t> door </a:t>
            </a:r>
            <a:r>
              <a:rPr lang="en-US" dirty="0" err="1" smtClean="0"/>
              <a:t>kraakbeen</a:t>
            </a:r>
            <a:r>
              <a:rPr lang="en-US" dirty="0" smtClean="0"/>
              <a:t>/ </a:t>
            </a:r>
            <a:r>
              <a:rPr lang="en-US" dirty="0" err="1" smtClean="0"/>
              <a:t>spierweefsel</a:t>
            </a:r>
            <a:r>
              <a:rPr lang="en-US" dirty="0" smtClean="0"/>
              <a:t>;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Ribben</a:t>
            </a:r>
            <a:r>
              <a:rPr lang="en-US" dirty="0" smtClean="0"/>
              <a:t>-sternum(=</a:t>
            </a:r>
            <a:r>
              <a:rPr lang="en-US" dirty="0" err="1" smtClean="0"/>
              <a:t>borstbeen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71002"/>
            <a:ext cx="4040188" cy="315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tussenwervelschijven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nvvn.org/patienteninfo/illustraties/RUG_L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700" y="2780928"/>
            <a:ext cx="2244507" cy="374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Beweeglijke</a:t>
            </a:r>
            <a:r>
              <a:rPr lang="en-US" dirty="0" smtClean="0"/>
              <a:t> </a:t>
            </a:r>
            <a:r>
              <a:rPr lang="en-US" dirty="0" err="1" smtClean="0"/>
              <a:t>botverbindingen</a:t>
            </a:r>
            <a:r>
              <a:rPr lang="en-US" dirty="0" smtClean="0"/>
              <a:t>; </a:t>
            </a:r>
            <a:r>
              <a:rPr lang="en-US" dirty="0" err="1" smtClean="0"/>
              <a:t>verbinding</a:t>
            </a:r>
            <a:r>
              <a:rPr lang="en-US" dirty="0" smtClean="0"/>
              <a:t> </a:t>
            </a:r>
            <a:r>
              <a:rPr lang="en-US" dirty="0" err="1" smtClean="0"/>
              <a:t>d.m.v</a:t>
            </a:r>
            <a:r>
              <a:rPr lang="en-US" dirty="0" smtClean="0"/>
              <a:t> </a:t>
            </a:r>
            <a:r>
              <a:rPr lang="en-US" dirty="0" err="1" smtClean="0"/>
              <a:t>gewrichten</a:t>
            </a:r>
            <a:r>
              <a:rPr lang="en-US" dirty="0" smtClean="0"/>
              <a:t> en </a:t>
            </a:r>
            <a:r>
              <a:rPr lang="en-US" dirty="0" err="1" smtClean="0"/>
              <a:t>spieren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spieren</a:t>
            </a:r>
            <a:r>
              <a:rPr lang="en-US" dirty="0" smtClean="0"/>
              <a:t>;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voorpoot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borst</a:t>
            </a:r>
            <a:r>
              <a:rPr lang="en-US" dirty="0" smtClean="0"/>
              <a:t>; </a:t>
            </a:r>
            <a:r>
              <a:rPr lang="en-US" dirty="0" err="1" smtClean="0"/>
              <a:t>verbinding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via </a:t>
            </a:r>
            <a:r>
              <a:rPr lang="en-US" dirty="0" err="1" smtClean="0"/>
              <a:t>spieren</a:t>
            </a:r>
            <a:endParaRPr lang="en-US" dirty="0" smtClean="0"/>
          </a:p>
          <a:p>
            <a:r>
              <a:rPr lang="en-US" dirty="0" err="1" smtClean="0"/>
              <a:t>Gewrichten</a:t>
            </a:r>
            <a:r>
              <a:rPr lang="en-US" dirty="0" smtClean="0"/>
              <a:t>; </a:t>
            </a:r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beweging</a:t>
            </a:r>
            <a:r>
              <a:rPr lang="en-US" dirty="0" smtClean="0"/>
              <a:t> die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toelaten</a:t>
            </a:r>
            <a:r>
              <a:rPr lang="en-US" dirty="0" smtClean="0"/>
              <a:t>; </a:t>
            </a:r>
            <a:r>
              <a:rPr lang="en-US" dirty="0" err="1" smtClean="0"/>
              <a:t>kogelgewricht</a:t>
            </a:r>
            <a:r>
              <a:rPr lang="en-US" dirty="0" smtClean="0"/>
              <a:t>, </a:t>
            </a:r>
            <a:r>
              <a:rPr lang="en-US" dirty="0" err="1" smtClean="0"/>
              <a:t>scharniergewricht</a:t>
            </a:r>
            <a:r>
              <a:rPr lang="en-US" dirty="0" smtClean="0"/>
              <a:t>, </a:t>
            </a:r>
            <a:r>
              <a:rPr lang="en-US" dirty="0" err="1" smtClean="0"/>
              <a:t>rolgewricht</a:t>
            </a:r>
            <a:r>
              <a:rPr lang="en-US" dirty="0" smtClean="0"/>
              <a:t>, </a:t>
            </a:r>
            <a:r>
              <a:rPr lang="en-US" dirty="0" err="1" smtClean="0"/>
              <a:t>zadelgewricht</a:t>
            </a:r>
            <a:endParaRPr lang="en-US" dirty="0" smtClean="0"/>
          </a:p>
          <a:p>
            <a:r>
              <a:rPr lang="en-US" dirty="0" err="1" smtClean="0"/>
              <a:t>Voorbeelden</a:t>
            </a:r>
            <a:r>
              <a:rPr lang="en-US" dirty="0" smtClean="0"/>
              <a:t>?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Opbouw</a:t>
            </a:r>
            <a:r>
              <a:rPr lang="en-US" dirty="0" smtClean="0"/>
              <a:t> </a:t>
            </a:r>
            <a:r>
              <a:rPr lang="en-US" dirty="0" err="1" smtClean="0"/>
              <a:t>gewricht</a:t>
            </a:r>
            <a:r>
              <a:rPr lang="en-US" dirty="0" smtClean="0"/>
              <a:t> = </a:t>
            </a:r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2 </a:t>
            </a:r>
            <a:r>
              <a:rPr lang="en-US" dirty="0" err="1" smtClean="0"/>
              <a:t>botten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endParaRPr lang="nl-NL" dirty="0"/>
          </a:p>
        </p:txBody>
      </p:sp>
      <p:pic>
        <p:nvPicPr>
          <p:cNvPr id="4" name="Tijdelijke aanduiding voor inhoud 3" descr="opbouw gewrich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3660085" cy="3419565"/>
          </a:xfrm>
        </p:spPr>
      </p:pic>
      <p:pic>
        <p:nvPicPr>
          <p:cNvPr id="20482" name="Picture 2" descr="http://reumahomeopaat.com/wp-content/uploads/2011/11/gewric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09192"/>
            <a:ext cx="2880320" cy="253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Kogelgewricht</a:t>
            </a:r>
            <a:r>
              <a:rPr lang="en-US" dirty="0" smtClean="0"/>
              <a:t> </a:t>
            </a:r>
            <a:r>
              <a:rPr lang="en-US" dirty="0" err="1" smtClean="0"/>
              <a:t>schouder</a:t>
            </a:r>
            <a:endParaRPr lang="nl-NL" dirty="0"/>
          </a:p>
        </p:txBody>
      </p:sp>
      <p:pic>
        <p:nvPicPr>
          <p:cNvPr id="4" name="Tijdelijke aanduiding voor inhoud 3" descr="kogelgewricht m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2448272" cy="2060502"/>
          </a:xfrm>
        </p:spPr>
      </p:pic>
      <p:sp>
        <p:nvSpPr>
          <p:cNvPr id="63490" name="AutoShape 2" descr="data:image/jpeg;base64,/9j/4AAQSkZJRgABAQAAAQABAAD/2wCEAAkGBxQSEhQUEBQWFBUVFhcVFxYXFxQVFRcXFxUXGBQSHBQhHCogGBolHhUUITEhJikvOi4uFx8zODMsNygtMSsBCgoKDg0OGxAQGywmICQsNCwvLywsLDcsNCwsLCwsLCwsLzQvNDQsNCwsLCwsLCwsLCwsLCwsLCwsLCwsLCwsLP/AABEIAGkA2AMBEQACEQEDEQH/xAAbAAEAAgMBAQAAAAAAAAAAAAAAAQYCBAUHA//EAD8QAAIBAgIFCQMKBQUAAAAAAAECAAMRBCEFBhIxYRMiQVFScYGS0RQykQcVFzNCU2RygqEkQ2Kx8COissHx/8QAGgEBAAMBAQEAAAAAAAAAAAAAAAMEBQECBv/EADERAAICAQMBAwsFAQEAAAAAAAABAgMRBCExEkFhoQUyUVJxgZGx0eHwExQVIjPBQv/aAAwDAQACEQMRAD8A9Dnzp8qIAgCAIAgCAIAgCAIAgCAIAgCAIAgCdAAnqEXJ9KPUISnLpiSBNCOkhWuqxmpHQ11x67X9Pz8wQTwkE9RBbQiveQT1Va2rgsd6/MfnBAMhVrTzt8F9Csr5J52+C+hI4yxC+uTxZFe4tV6mqTxbBe1E2nuzRprqrZJboFjqqfu+jMZntNcmY008MmcOCAIAgCAIAgCAIAgCAIAgCAIAgCAIAgET1GLk8I9Qg5tRXJM16646eDb9/wBDcqqhpq3J89v0ImZbdKx5Zj33ytll/AmQkIgCAQJa0+o/TeHwXNLqnU8Pj5GRl7U0K1dS5NHV6ZXx6o89neYiZDMImcAgCAIAgCAIAgCAIAgCAIAgCAIBEATuDuCRNLRVYXWzW8nUYTsa9gaR62zMlEi8o2NyUFwiJRwZpM4BAEAQCRNXRW9Ueh8r5Gz5Pu6out9nyIMr6yrpl1Lt+ZV19KjPrXD+YlIoCAIAgCAIAgCAIAgCAIAgCAIAgEGdBkDNfS39a6Xyjd0ep/Vj0y5QMtF0SC/UKpd/oK+o1SpXpfoMSZkWWSm8yMG22VkuqQM8JZI0s8HN+e6R9wvUG4tSp1KqXG8B1Uhj0WBMsx0lslnBbjobpLODbwmKSqoamwZcxcG+Y3qeojpBFxIZwcHiSwQWVyreJLBsSMjAMn08+ixMsaWfRbFi009VDqqfdubGsr66n3b/AAExT58QBAEAQBAEAQBAEAQBAEAQBAEAQBPcJOLyj1CcoSUo9gJmlPWLo/rz8jXt18ejMfOfh+dh86+IVQWqMFUb2YgKO8nKZ39rHnlmV/eyW2WzWpV6lUf6FM7P3lUNTTvCkbbjiAAeuW69FJ7zePmXqvJ8pbzePmaOsejE5BhWqNWaqyUs+ZSUVHCvsUxwJzYsR1y9XTCvzUaVVEKl/VG9SphQFUBVAsABYADcLSUmNLEpyVRayD3mWnVA3OrEKrn+pSVz6mIPRINRWpwfduVtXUrK2vRuv+namIfPEQDO3XPoZrqTR9RZHqi16f8ApjPnj5cQBAEAQBAEAQBAEAQBAEAQBAEAi86D5VsSibO2wXaIAuQLk5ADrMkrrc5YwS01OySSRnWQkEKwU52YjaA47NxfuvNH9jX6Wa38bV6WalPD0qZDsTWqD+ZVIYg/0qAET9IEtRhGCwi5XXGtYijDF6Y4z0eyv6X0hyiMobZO9W37LA3RrdNmAgHU0LphMQuRAqADlKdxtKeu3ZOdj6QD6aSfaKUlzd3U26QiOrOx6hlYcWni2ahByf4yO6xVwcvzPYdmYB8yQYYMzme+fRN9p9U3hNsxnzp8qIAgCAIAgCAIAnQRAEAmcAgCAQZ0Gpi9IpTOySS53U1Beof0DO3E5CS10Tsf9UT1aeyzzV9D4VGrPvIw68Nl61uBzRD5pfr0UVvLc0qvJ8FvN5MadSlRN0HO6XYl3P6zn8JcSSWEaCSisI6attLcbiMvHd/nCdOlJx2lSCQTmCQe8G0A4uK0xxgHOpYirXbZoU3qt1KMh3seao4kieZTUVmTweZTjBZk8Fk0ZqG7kPi6pU9mibNxBrb7Hp2R4ynZrUvMRnW+UUv817y6YDR9OitqS7N95uWY2FgS5uzeJMz7LZT85mbZdZZ5zybcjIgJJVDrmoklMOuaiTNnUSxXJm/qpKNcm/zJEwj5wQBAEAQBAEArOs+uuHwZ2GJqVbX5OnYkfmO5e49UtVaWc9+EXKNFOxZ4RTMFrXpTSdcUMCqUARdmtt7C5c53YHpvayj9sr0NJWuVk0q9DVHlZ9pYdJ6S0do2yY/FYjSGJHvIKj7KnpBRWCL3MWPdJ1XBLCSLCqglhJHPo/KTo2owAwuJw5OQakxDeRWs3iD4x+nBrGEHVBrGEd7C61WYqVrVkAutXkhSY5+6yMVzsb7SgX6hKduiWc1/BlC/ycs5r+DOlhNY8PUIXbNNjuWorU78Ax5reBMqz0tkFnBSs0VsFnHwPvX0ugYpTvVqD7FPnW/M/upv+0Qeq8Vaadm/Ydp0llm6WF3mrWeo/wBbUFNexSPOO/fWIuB+UA8Zfr0kIbvd+BpU6GuG73fgfIYynSBFJQt99t54k7yeJlounNxWmOMA4+K0xxgFo1L0wK9Jkvz6Rtb+k+639x4QCv64av4l8V/C0y61BtFiQqIb2O0x8DYAnhI7LI1rMmRW3QqWZP6+42tF/J7TFji3NY9hb06fifebo6R3SjbrW9oL4mbb5Rb2rXvf0LlhcMlNQlJVRRuVQFA8BKU5ylu3kz52Sm8yeT7TweBAEACaGhr3c/Qafk6rMnY+wkz1rrMYh8T35Rt4rXtZjeZ2DJwfL2pO2vmHrO9LO9L9BHtlP7xPMvrOYY6WPbKf3ieZfWMMdLHtlP7xPMvrGGOlj22n94nmX1jDHSyra96zGjTWlhnBrVQecpB5NBkX6tokgDxPRLmloU3mXCL+i0ysblPhHnuH0OArO+4AszG5OWbMSczNU2i0aTx50Ro9KOHGzjcZd3be1NbC/dshgo4ljvvAPP8AD6HJzI2nc5XObMc7k/Ek98A9B1c1aSiMgGc+8539w7I4QCzJo3LdAOOMJTrlzW51JWKLTzCuVNmdulgCCAu42ub5WA36uk1QbKAKo3AAAfCAcnF6Y4wDjYvTHGAcbF6Z4wDd0Rq7jMWQVTkqZ/mVRsjwT3mPgBxkNl9cOWQW6qqvl79x6FqvqfTwbcptvUqldksTZbHeAgyOfS192VpSeul1LC2M6XlGXUmlsWY/t/mcuThG+GzL9kIairZ88P8APExmNKLi8MwJQlF4ktyZw8icAgASSut2S6US1Uytl0ombDlGivD7DdlKGnrWeF8/uYiY05ub6mfPzm5ycn2lXxuOFaowYnkqbFAgJAqMpIdn6SoIIC7t5N8ramm06hFSa3NvSaaNcVKS3ZkKtH7un5F9JbyXT6jG0+wnlX0ncjI9uTsp5R6TmRke3J2U8o9IyMg42n2U8q+kZGSg4lhXxlZ7ADaCAAAZILbu/a+MAsrYAciLi4Z6SEHslxtD4XgFX1ur+0aRqXzFMLTA8No/EtAOlo7CDllHYphvGoxW/wAKbeYwC8aMoboBZcNgLiAeQ43FNh2qUXyanUdTfeRtEq/6gVPjAONi9M8YByK2lSxAW5J3Ac4ngAN8DvO/oXUXGYnnV/4ambe/ZqjDhTG7va2/cZWs1VcO8qW62qGyeX3HoGgdS8LhSGVOUqD+ZU57fpHup4DxMoWauyey2Rl2a22eyeF3FilYqNkzgF5PTfKt7cFjT6mdL249BMvyVWp4e/5yaclTq1s/7ePvX0MZQsonXyjMt0tlXK29IvISuTLFelsn2YRap0dtj4wvSTLv6lOnWFu/zk0XZRpY4ju+7n3kGZ1t0rHlmVdfO2WZP3CRkJ5Tj8a1GtWpPkVqOe9XdmRvEEeM34SUo9S7T6euanBSXafD544z0ex88cYA+eOMAfPHGAPnjjAOfoXEDlH/ADsfib/9wC64rFj2fL7NSk3gHF4BSdJ1NnHVSftFX/2gD/iYBYcFXArqe3St40mJt8Kv7GAXbRlaAWbDY6wgFQ121do407ZJp1QLCotsx0Ky7mHV0jO2+AeZ4/Us0gz1cRtKoJ2Up2Y23KLsbk7t3TAXO56hqzqzQwdNQlNRV2RylT3mZrDa55zte9gMuExbr5yk1nY+e1GosnJpvY7dpAVskzgEAQBAItOgkGSrUWr/ANE8dTbHiTJ2jCvsTymFqrVLqzv7F8sYIJnJXTlyzk9RbPzpMi0jISZwCAcLWLVijjADUujqLLUTJgOojcy9Njuud0s06mVfsLdGrnTtyvz4FY+jH8U3kHrLX79er4/Yufya9Xx+w+jH8U3kX1j9+vV8fsP5OPq+P2H0Y/im8i+sfv16vj9h/Jx9Xx+w+jH8U3kX1j9+vV8fsP5OPq+P2H0Y/im8i+sfv16vj9h/Jx9Xx+xxdYtT6mAXl0qGtTvapzQGTcFe3SvQerm9F7TU6qNja4J9PrI3S6cYfzPhQ0sr02RjkylT4yyXDjaaqs6pWH1lPmVAOndzh+5HBuEAnCaZuq2azKQynqI3ZcRceMAver+sCVRzSAwttJfMeo4wCx09JZb4Br4vSWRJPx3f+QDX0Lgjiai1XH+ihDJtD61wbqwHYXI36Ta2Qzp6rUKK6VyUNZqlCPRF7stwmUYhM4BAEAQBAEAQBAEAQBAEAQBAEAQBAEAwqIGBBAIIsQQCCDvBHSJ6TxudTa4PPNZPk12iamj3FM7+Rctye/7DDNO6xG7cJoVa1cWfE1aPKK4t+KKBjtE47CuTVw9SxyYqNtSB03W4y65djbCXDNCu2FnmvJwqwRjem2wez0fDonskPnTeoGGy5DfZ2Sdq56BbPq3QD1bUjQOPrDbxlR6VK3NUqnKsev3bqOJzPxMq3aqMNlu/zkpX62Fe0d2XahqzQBu4NU7xyh2lv17Fgp8QeEpT1dku72GdZrrZ5SePYdkCVW8lRvJM4cEAQBAEAQBAEAQBAEAQBAEAQBAEAQBAEAToMOvunauT1L/Rnnfyi7k8P7zY0/mI3ND/AJI5fyR/WVf8+20kt8xk2o/yZ6yN575hR5Z812synDogCAIAgCAIAgCAIAgCAIAg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3492" name="Picture 4" descr="http://biologiepagina.nl/Brugklasnieuw/Bewegen/ToetsbewegenB2B3/kogelgewr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636912"/>
            <a:ext cx="3897351" cy="190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scharniergewricht</a:t>
            </a:r>
            <a:endParaRPr lang="nl-NL" dirty="0"/>
          </a:p>
        </p:txBody>
      </p:sp>
      <p:pic>
        <p:nvPicPr>
          <p:cNvPr id="4" name="Tijdelijke aanduiding voor inhoud 3" descr="Kniegewricht_cont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305175" cy="4505325"/>
          </a:xfrm>
        </p:spPr>
      </p:pic>
      <p:sp>
        <p:nvSpPr>
          <p:cNvPr id="65538" name="AutoShape 2" descr="data:image/jpeg;base64,/9j/4AAQSkZJRgABAQAAAQABAAD/2wCEAAkGBxQTEhUUERMUFhQXFhgXGBgXFxQWFBUdFRQXFxgYHBYZHyggGh4oHRcXJDEiJSkrLi4uFx8zRDMyNygtLisBCgoKBQUFDgUFDisZExkrKysrKysrKysrKysrKysrKysrKysrKysrKysrKysrKysrKysrKysrKysrKysrKysrK//AABEIAFYAyAMBIgACEQEDEQH/xAAcAAACAgMBAQAAAAAAAAAAAAAABgUHAQIEAwj/xAA/EAABAwIDBAcFBQcEAwAAAAABAAIDBBEFEiEGMWFxBxMiMkFRgUJScpGhFGKCksEjM0NTVLHSCBZEYyRz8P/EABQBAQAAAAAAAAAAAAAAAAAAAAD/xAAUEQEAAAAAAAAAAAAAAAAAAAAA/9oADAMBAAIRAxEAPwC8UIQgEIQgEIQgEIQgELF1D7Q7S09G0Gd9nG+WMayPt5N8uO5BMXSJtn0mU9HdkNqicey1wEbD99/6C5SNtJtpWV7jBA10bHfwojeRw/7JB3RwFhxK0wzYqCnZ12ISR5W27Fw2FvM75DwFhzQRrMWxjFnEtnfFBfVzC6GFvAFvaefVWH0c4I2kqnxiaSV5p80jpHucSetFjlJIZpe3mumhpXSxNlc8UtJlDg45RK5p3WB7MTbczruC76OpyNy0MLIozqZZg4ukPvCO4e/x7T3D1QN10XSXU18w/wCU+/BkIb+XKf7rwpttXwutVZXxeMrGlro+L47kFvmWnTyQPiFpG8EAgggi4I1BB3FboBCEIBC1Lx4lHWDzHzCDZC16weY+a2QCEIQCEIQCEIQCELBKDK8KyrZE0vle1jBqXOIDR6lL+M7WsZmZTgTSjQ2NoYz9+Tz+6255JDq5562S+brnNPfN20sR8mt9p3K58ygmNpukJxBbSDq2buukHaP/AK4zr6u+RSvRbNzVJMk7nxh2rnv1qJB+LRg57vILrrKukoDmmcZ6m2jdC8X91ndiafM7/MpYrMUrMSk6prXZT/Aiubjzkf5cTYc0E9VbS01I0w4fG2R24uBPV3Hi6TfIeA+iiKHCKrEXl7iZLC3WP7MEd94bbQng258ymjA9g4ogHVjmyOtpE39034jvfy0HNMVViIa0NaAGjQAaAcgNyDeClbG2PrpDM+NrWtLgAxmVob2IhoDpvNzrvXNXYrxURXYrxS9W4rxQTFdivFL1divFQ9divFL9binFBfnQ5jJmppIXf8d4DfgkBc0ehDh6BWCqo/0/Yc9tLPUPBAnkaGX0u2JpGbkS4/JWugEIQghccj7TXeYt8lGJkrKQSAB3gb6LY0zcuWwsghsLlY13bGp3HwCn0t1tIYzY6g7iu/CKy/YceR/RBLIWEIIbGto4aZwY4l8hFxGzV1vM62aOJOqiv98t/ppfzRf5KrMWx4mpqHOPaM8gPKN7mNHIBo04rkOPcUFvf76b/Ty/mi/yWDt4z+ml/NF/kqeOPceXjfkPE8Ew4LglZUG8kFTDDYHN1betffwax57PNw9ED2/pBZmDW0073u3MYY3OPGwdoOJsOK4cdxmWQ5JS5oOraaE3kcPOWQezyyt4lclI0NYRSM+zQ655pADUvy6G+bRlj4v9AEo43t5BTh0dA0TSHvSuJdHfzL73lPrZAw1kUcUfWVz44oW6NhabR8iRYyH7osEoYzt7LL+yoWGKPuh+W8ruDGAdn5EqKwfCKjE5esnqIwPfle0DlHFe59LDirUwPAqahF4RmktrK+xeeXg0cB9UCds50dSP/aVjnRNOpbe9Q/4ib5L8bnknyn6mmZ1dOxrG8N54l29x4lclbivFL9dinFBMV2KcUv1uKcVD12K8Uu1uK8UEzWYoSbC5J3AAknkBqUv4hiRBIcC0+TgWn5HVOPRtWxtY+UW60vLXHxDR3WjyGpPFOWIwU1Y3LVRMk8idHjk8aj5oPn+ori42Gt93FWTsD0PTVOWbEM0MOhEe6aTxsf5YPHXXwTXslsnTYfK6WKH7Tc3bncOui4MB7DufZPNWXhmNwz3Ebu2O9G8Fkrb+JY7X13IOykpmxsayNoaxoAa0bgBuAXssXWUAhCEAhCEHhV04e0g+nA+CWwS0+RB/smpQOMRWkv7wv8kE3BJmaD5i6Fx4K68dvIkIQVN0mdGtQ6d9Th7esEhLpIszQ9rja7mXsCDvIvvVenY/FN32Gp/J+q+q14Vry2N5bvDXEcw0kIKq6KNlY6WmOIV+USWc5ue2WnjZcF3xHxPABQ+OdPLxIW0VMwxg6OlLszuOVpGX1Kl+mCodHglLFF3ZTBGSPFrYS/6loVM4dhBJuQgkMR2gq6wZJHZYruPVsu1pzOLtTe7t/irU6JujqHqm1dUwPc/WFjh2Gt8Hlvi479dw+aQ6XCOw6w9k/wBivozAgBTQBu7qY7csgQez6GIjKY4y3yLW2+VkobSbKOY0yUN9NXQb2OAH8O/cdw3HdpvTwsFB891eMAi4O/8A+3eCX67FeKnemahFJXEsFmTt60DwDr2kt62P4lWFRWF3igk67FOKinSueQG3JOgAuSeFlM7JbHVWIyZaeMloPaldpEzm7xPAar6H2E6NKXDgH266o8ZXgdngxvsj6oKRwKjmogW1MckLpLECRrmXAGhBOhPBM9Ji/FXtiFBHMwsmjZIw72vAcPqq6x/omYbvoJTEd/VyEvi5Nd3m/UIIikxjipQVrJLdYAbag6hzT5hwsR6FIGJUdVRutVQvj10d3oncpG9n52PBelJi/FBaVBjc8XdeJ2e7Kcso5SjR3JwvxTHhu0UMpyZjHL/Lk7Dz8Pg8cWkhVJR4xxUszEWvGV4a4eRF/XgUFuAouq7w7Gpov3UvWM/lzEm3wy94fizJmw3aqGQhkl4ZDubJYB3wyDsu5A34IJ9CxdZQCiMfHcPP9FKucBqdygsVqg8gNuQL+pNkHRg8wa0g7y7QDUnQa28kLow2iyC57x+nBZQdy1ctkIK82mwM1OFup2gulpHgNHtOEPdt5l0R+qrzCcMBAI1BFweCuzFKV8cgqYGlzg3LLGLXmYLltr+225t5gkeSX59nWSn7Rh72Frzd0TrtYXX1INs0Tr72kW03BAvYfhXD0TnsLiLTG6mzgvp+zob3Ye4b+YHZPkW8QlIPMkYfM/qYToI2E532NrOeNT8LPqprC8AmeWSMH2Rsd+r7LTK4He1zNzWGwu09o/dIQPawVCsxaWPSpp5B/wBkIMsZ42b228iPUrMmNOfpTQSvd7z2uhiHEueA4jg0EoKb/wBRU4kq6WGMZpGxOJa0Eu/aPGUWHwrOwXQs+S0uJXjZvEDTaRw++4dzkNeStnA9kYoZn1Up66rk78zh3R4MjbujYN2muguSmOyDmw6gjgjbHDG2ONosGtFgF1IQgEIQg8p4GvaWvaHNO8EAg+hVfbQ9E1PJd9G40zz7Or4SfgJu38JHJWMhB83Y3gFbQn/yIXZPCWPtxHmRq38QC56TF92q+l3sBFiAR4g7ki7SdFtHUEvhBppT7UX7tx+9Eez6ixQV1SYvxUzDigcMrrFp3ggEH5pax/Yuvorl8RliH8WG7gLe8zvN+vNQbMZIa4gi4BtrpcAoLSwzG6hhIoS54b3o5DenbfwzntMP3W3tpcBPWCbQCZ3VSxmKbLmy3DmPAtmLHjfbyIB4JZwyjbDEyNu5rRr4uJ1JPEkn5r2H7+mt3uuFuWR2b0y3+iB0r4c7CPUei4sJofbcNfAfqVKhACAQsoQCEIQYIUbV4MxzzJG58Mp3vjIBdb3mEFr/AMQJWEIOXAtl4aazrulkFwJJLEtBJJDWjssHIa+N1O2QhAWRZCEGUIQgEIQgEIQgEIQgEIQgxlSdtV0a0Nbdzo+qlIt1kXZJv7ze6/1CEIIarMtFkhnLZXWAbI0lpcBoC9pBsd24lNGz2COa7r5y0yFuVjW3yRNdbNYkAuc6wu4gaAAW1uIQMQWU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5540" name="Picture 4" descr="http://www.08c.ehbo-post-standdaarbuiten.nl/scharniergewr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214785" cy="1820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zadelgewricht</a:t>
            </a:r>
            <a:endParaRPr lang="nl-NL" dirty="0"/>
          </a:p>
        </p:txBody>
      </p:sp>
      <p:pic>
        <p:nvPicPr>
          <p:cNvPr id="4" name="Tijdelijke aanduiding voor inhoud 3" descr="zadelgewric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1224820" cy="2532881"/>
          </a:xfrm>
        </p:spPr>
      </p:pic>
      <p:sp>
        <p:nvSpPr>
          <p:cNvPr id="67586" name="AutoShape 2" descr="data:image/jpeg;base64,/9j/4AAQSkZJRgABAQAAAQABAAD/2wCEAAkGBhQSEBUSEhQUFRUUFxYUFxcVFxYYFBYXFRcVFBUaFxgYHSceHBkkGhUXIC8gIycqLSwsFR8xNTAqNSYrLCkBCQoKDgwOGg8PGiwiHyQsLCwsLiwsKSwsLCwsLCwsNCwsKSwsLCwsLCwsLCwsKSwsLCwsLCwsLCkpLCwsLCwsLP/AABEIAMABBgMBIgACEQEDEQH/xAAbAAEAAgMBAQAAAAAAAAAAAAAAAwQBBQYCB//EAD8QAAEDAQYDBgMFBgUFAAAAAAEAAhEDBAUSITFBIlFhBhMycYGRQqGxFVJywdEUYoKS4fAHFqKy0jNjwsPx/8QAGQEBAAMBAQAAAAAAAAAAAAAAAAIDBAEF/8QAKhEAAgEDAwMEAgIDAAAAAAAAAAECAxESBCExQVFhFCIyYhNScZFCgbH/2gAMAwEAAhEDEQA/APuKIiAIiIAiIgCIiAIiIAiIgCIiAIiIAiIgCIiAIiIAiIgCIiAIiIAiIgCIiAIiIAiIgCIiAIiIAiIgCIiAIiIAiIgCIiAIiIAixKp2i9WNkDjcPhbnHmdB6lcbS5OpN8FyVjvBpIlcbed+Pc5wxuG2GnMDoXDMn2WkfRc45MnqdVjnq4p2SN8NDJq8nY+nShK+ass9UbOHk8j81K2g74g4+ZLh9SuesXYeh+x3tW86TfFUYP4hPsqr+0VHYud5NMe5gLkm0sOxH8J/IKxRqs+98j+i56pvix30kVyzf/bxPhZ/MfyH6rLbbUduB+EfrK19Go3Y/VbCi4c1KNSUupCVOMeEWKeI6kn1VmmxR0nDmFYatETNJnpoWVhZViKgiIugIiIAiIgCIiAIiIAiIgCIiAIi19vv2lRMOfxfdbxP9hp6wuNpbs6ouTsjYKOrXa0YnENA1JIAHqVy9p7TVqmVJgpjm7id7eEfNUXWMvOKq5zyN3GY8hoPRZZ6qK43NkNHJ/LY6Kv2mpDJgdUPNohv8xj5SqVS/wCq7wtYwerj+QVBmbcTYI015LJc7Zs+oWWWqk+tjXDTUo+f5J3UzUM1HF3mcvQDIKZ9QNbDYHkuVN6VnVmMHATIJdBZl019FPZ76Pemk+A4aETDvIFV/mTL/wASN1ZbGzCOZzPmdVYbZ2jSVr7KOEZnX0UlptraYlx9FS2iLT4TLndtnUr1LQuUq9onl3CJHILDLZVquwMDnHfMAN/E7byRO/CH4n1Z1YtLOax+0U9gFpaVwVCQXVA3LMCXfMwtjRuVo1e4+wVyjIg1FdTYU7S3kFbp1QqdG7mjmfVXqNnaNvqtMIvqZqjiTshTMheGMHJTBoWuKMcmZAXpYCyrEVBERdAREQBERAEREAREQBYleK9cMaXOIDQJJOgAXJXpfj6uTS5rTo1uT3Dm4jMfhHryVVSrGmty6lRlVdkdNa72pUvHUa08p4v5RmtXaO1zMxSY955ngb7nP5LmaV1O1JawcgFsaFnYOZ9FhlrJPjY3R0cFy7nq0XjXq5Odgb92nI93eI/JR2e7gNB1V5rIGgHmQFgifjA8lnlUct3uXxxirRVjzgDRn8lWc91UODRDQDLj+ists9Pc4j1Mr1UtAiMgOSqld8s7fsaHs6Hvc+mXYQ3i6kkmfp81s7VRc3NjjiGx0PTotZeVncwmtT1bryLdSD1Ul22+rXp94MMThGKSZAzmNFniujRonH/JPYq26vTqCc2VQcxv0PmtbXqDHTrxMGHR0yJ/NTXtddat4WtaR8WI+2imxhrWUXtDHBuUHhf1aefRFK25O3Qt2u/nOEUWgk8jkFowHEk1iR0UJmlWEaOK6qx1ARnB81erTJKCjHY19gut9Twju2czq7qAumsVjbTYGNGQ9ydyeZXllUL3+0haYRUTJNykWAF7aqotKkbWVqkilxZdpqwwqlTqKwxyuizNOJbaVK1QMKmYtEWZZEgWVgLKsRUERF0BERAEREARYla+878p0MnGXbMbm7zOwHUrjkoq7JRi5OyNiSqluvWlRE1HhvIfEfJozPouZq3taK8we6byZ4vV5z9gFHRu+mDJGN251PqT+ayT1SXBrhpH/mz1elvqWshrGup0QZ4vE87EgaAbD1Oi90LOGNIYJPxOKtFuWceX6qiKxY59M5B+YWGc3N3ZtglFWiSYg3N2ZXipeUaQFXtFaMgrF2WGeNw18IP1UIpt2RY7JXZCO8fmAfMr39lvOrwPKStvhWMKtVGPUh+V9DVm7IGbyfQBVbRQDdJy5rdVAtTeGijKEV0NFGTk9yrZ65qTSJydkfVaR1jfSfVZTbwB7g0uze7CTBw4xAgRO6ssr4agK6KiG1KzagAnBDj1BAb6x9FnVnt1NGoi6bTXByNopWljQG4CRnqSBExk6Z9TlAWtqXqaxIqyxw+EAwIh2JpzznPlnku/vx7ACNzvuP7lcd9kd9WbgMOxYSdsBkuJz2AJ84G6jZZYkITTjk0RWOk+rLqjhNMiYzJkZGdM/wAltbNaSFB37GsLabi6XHES3C4OADSHN1BEb81u+zlyB4FSqJnwtMxHNw3nkVbTg3KyLZTUKWUupWZa3PyaC78ILj/plbKjddoIkUn+pa36mV19kpBohoDRyAAHsFahelHSrqzxamvlf2pHHC6K41pH0cw/+SlZYaw1pv8Al+q6xFP0se7KfWzfKRzVOz1fuO9lbpUX/cd8v1W6RSVBLqVy1Mn0RRpU3cirLAeSlRWqFilzuYCyiKViAREXQEREAUdasGtLnGA0Ek8gBJUi0l72nvXdy3NrSDUO2WYZ5zBPQRuoTlirk4QzdjV26+bRUyZNNrjAAA7yM9XaCeQ05qKz3aBmQXEmSScieZJzJWwtFPrEZZcyqlqtZyaBlkJ/VeTVqO+7PWppJWgrElQAeIwOQUVO1E5U2mOegXg4Brn56eygtV8taMyAFXbqy1RbLRpvOrgPWVFaLGXZEg9dwtA7tbxHC1xbzy+QK9f5mB2f7D9Vy8SxQaOkNlZGnzKsU3AAAbLj/wDM5nwuI8wtldt7itOBtThEuhpdAOXwzkpxmr7IjKnZbs3/AHyz3yotdIkEH6KJ1dwMER9Cp/kZFU0y9UrBau3OWSSSvFoGSg5NmijFRZz9o1XT3aO7o4jrE+61tmusucHOybr5wrt4VuCBzj2Wbjc1amoppQX+zV2l/e1OIkN3jWOnVLVb2NkUmNZlEjU+qo1SZXhlIucGgSTkBzUIpl0aMYpSkYpWF1aoCwTUAE5wKjB8Dzs7Zrtpg8Ph+g3JVbUZibORLSCIc1wyLXDZw5flCo3Jc4pt5uObjzP6DZbKvdrmu7+hHeQA9hMNrNGjXHZ4+F+2hkHL19PT235PC1tdOXt4NzSClVS7reyszGydSC0iHMcPE1w2cOX5K2t6R47dwiIunAiIgCIiAIiIAiIgCIq9ttraTS5xy0AGZJ2AG5XG7cnUr7Ir3pbCAKbPG+YP3WjV35DqVTZSFJkD++ZPWVDRrkuNR/jftrhaJhs7gZnqSVDarQvPq1k3sehSotbENutcDy/v3XNWjtDmQGzGUiAFettR75DAdQ0n7uLIT1OwWstl2lgjksLTe56UVFbFOre9RxgZE6AAuJ5R18gsG6aheRVa8EQTj8UOEjyELN3NLKzXt8THBw8wZ/p6r6FebA57Kg0q04/l4m/J59lbCnlFvsQqVXCSjbZnzx9iAVy7bhfVDnsHCwOJefDLROEc3aZbSr17WHCZW37DVP8Aq0T4XDFHXwu+Rb7JSgpTUWK1RxpuUTlrbdmEDLZWeyNfubXTOzz3Z8n6f6g1by1WOaXVstPm3hP0XP2V/d16b3A4WPa884aZy+vouJYTTOv3wa8H0i3XS2pxDhf94DXo4fEPPTYhcvegcw4XCHDMbtMbtO7djuJzXbU3ggEZgiQeYOYVW8rCyqwtfprO7T94HYr0q1FTW3J5FCu6bs+DlaMOaHcxKitDw2CVLYWRTaDy/qpmWcOkH0XmtbHsKVtzW/ajMmh87Q7L2UFqqTntql6XQ05xn0WqsloeMTDJGUE9Vle5fG3QzUyXVdn7jwNxuHG4Z/ug54R+fVae47B31cCOFkPd6eAepHsCu+o0Vv01K/uZRrtVb2I80KEK41iMava9OMbHgTnkaq33e5r+/oR3kAPYTDazRoDyePhftoctKlt7SVRXFGjZjVLadOvVDnim9jKr3MaGNIIdUGB5ILmiGakldAtJelxWavXDqmLGxjS4Ne9jX0w/E1tQNIa9ge0mHTvsTMyBBV7c2drnsIq4mOY3CKZLnGpUdSZhaM83tIgwdDEGVg9u7PiLcNbFicxg7sjvnNrfs7m0p1ipAJMCDMxmlj7KWNlQ4WuxMcx2dSoQyKjq9MAExhD3OMdYKisfYuzHvJe+o8VHnEKjgaLn1v2qKYBim4OcwmNYE6oD27t/Z5YGtrvxhhGGk4waveCmx3J5dSe2NiM41Qf4g2U4A0vJqU21GjDnxsfUYwgmQ8hjsoyMAkSJuWfsjZmYcNMjAaRHG850C80yZOZmo8mdS7OV4s/Y+z03NLGvaGtDMIqVMDg0Oa3G2eMgPcJPTkIAgoduaBbRNRtSl39NtUYm8LcVJ9aCdTwU3GQIygkEws1e3FFlNtV7K7GvOr6RbA4IdmcwRUaeGTrlwujNn7C2VhacLzgDQA6pUc04Kb6LS4E8RFN5Znt7rw7sBZS0NIquDQ5vFXrEuaTTOFxLpLR3VOBtgHWQFp7e2dmKW1yGOrtcRSdhiyuDLQ6d2MJzI1gxJWbd23pU3upBrzUa6mIIwhzX2ijZnOBzPCazTmBiBBEgyvVv7FUarmyXtYP2nExr3jvDa6jKtXE4GcJLTw6Q7aAvY7FWbGX4HElxdBqVMLS6vTtRwtxQAa1Jr49NMkBvkREBgrQPrd/Uc/4GDCzkfvuHnkB0HVS9obeW4aeneZT97bAPPfp55VHVRTZhkDcwN/Lkseoq22NlCk7Zf0R2qqB9fLkqNioPtNQsaYDQC5xzgHIADd2vTJRHHWf3dMFxOvIDm47D+xK6+6LrbQp4RmTm533nc/LYdAslCi6kspcGytVVGNl8v+Fa13WylZixggNh8nMktcHEk7nJaG97JIJXZVqYc0tOhBB9clzFsbNFp1y9ZGR+a1amCtsZ9JUd7M42nw1R5rvKLZsdJ+vd8X8MuafZpPsuEtVJwfOi+gdlrSH2VrCPAMB5ERIPqD7yqdNu2vBo1l1FS7M1N92aWlajsxWLLVTj4iWEdHAz7QD6Lo7XZsJdTOwlpO7Dp6jT0HNcjbbEWPmTrIIyI5EdVXO8J3LKdqlNrujsr0o4Kh+7U4hyDhk4euR91y15UYcuvs1Q2qyB2XeAa/8AcZInyP0cuYvYghpG/up6iK+S4ZXpZO2L5Wx1PZO04rKwTJZLD0wkx/pheu0FqhndjWrLfJg8Z9iB/EqPYmgW0XvOQe6W9Q0BpPlI+Sjq1+8qOq7HhZ+AaH1Mn1C0ObVJd2ZY00677JkeFZBwtJ5/RZAVC8LVssE32PRSu7Fa2WuT0Wuq8bw2m0knIAauKuWO732h0MgNHicdB0A3d0911l1XHTojhEuORc7xHp0HQLtOg579DtSvCirLdi47p7mmG6uPE8jd3ToNB5LbsasMYpQF6sIqKsjxak3J3ZlERWlIXG37cFW02x7m02llNlmyrZUa5ZUrPdTMBxwgPaZLSMTW5FdkiA+f1P8ADio6m2m+pTe0U2MIcHEEsslazgwZyFSoxwmYDOa6LsxcLrM6vi7s969lTEyQ8kUadN+OR95hcDJnGdN98iAIiIAiIgCIiAIiIDxVohwIcAQdjotPaOyrHGe8qgcpaY8iWk+8rdooShGXyROFSUPi7Faw3cyi3DTEDU7knmTuVZRFJJLZEW23dhaO8rNgd+48kj91+pHkdfOeYW8UNrswqMcw7j2OoPoYPooVIZKxOnPCVzhL5ssCVa7D2yKrqZ+NuXmzP6E+y9XqJp566HoRkfmoux1gca+P4WSSepBaB58U+3NedTTVRWPXqtSou51V72XEzGBLmSRGpHxN9R8wFx99Mlsj0XfkLjO0Fn7vEwiBJLORac4HkSRHRaNVDbIyaKpvieexN6Q80XaPzb+JozHq0T/CuitHZyi9+NzSZzLcRwE7kt/uVzHZG4nuqtrOBaxhxCcsRggRO2ZzXb2isGMc52jQSfIZqVCN6fvRDUytV9j/AJsay+rUGsFFmReIyyDGaE/kP6LWuEDIZDks02lxNR/ifxHpyb6DL3Xo78slnrTctzRShhG3UrutIIMQI+HePNaT9ndWrNptObyc+QAlx9ArlvM56Ebq52QseKo+qZ4RgHKXcTvYBv8AMs9KOc0jTOX44OR0FjsTabAxggNEDn1J6lW2sXoNXoBeuo2PFlK4AXpEUysIiLoCIiAIiIAiIgCIiAIiIAiIgCIiAIiIAiIgNfbbjp1TJxAnXCcOLz69dVas1kbTaGsAa0aAKZFFRSd0iTlJqzewWCFlFIiIWrv13Cxk+N4B6hsvP+0LaLT9o2kMY8fA/wD3gs+pCrq/BltHeaKdWs3FAIkbbqtbbThCWdo1O2f9/Naq9rQ3LPXbcf0XkTm27HsRhvYWazOtFVtMSJzcR8LR4j+Q6kLurFYW0mBjBDW+/Uk7k81ruzFgwUQ4iH1OIzqB8A9s/Mlblelp6ShG/Vnm6mtnKy4RiFlEWkyBERAEREAREQBERAEREAREQBERAEREAREQBERAEREAREQBERAFBbbKKlNzCYnQ8iDIPoQFOi41c6nbc5a9A5jA1wwOHxfAfJ23kY9dVr7iuE1qwqPzpsOI8nu2A5gb7bc47lFn9NHLJmtauSg4r+zAWURaTGEREAREQBERAEREAREQBERAEREAREQBERAcZT7QWhxgOBJ/db+inqXpa2mCRMF2jDkMyZ8lp6FbC7EM9RB3BEEexVsXsQ/G1jRrlnBxYcU+eEBei4K+0UZVLuy1Uvm1NMHaJ4GnUSNByUbu0FoAkmBzLB+i8svszmNS2SNcsGx/B8yoLZeJqCCN+Z0GKBG3jPsFxQ7xQcvJdqX1aWkgkSNYDDH4o09V4+37RnnprwDLzyVd17uJcSJxaZmG8JbpuIccuayb3OcNAB2knXvPfOoT6BMPqhl5LL76tQ1nSfANCSATllmN0ffVpGROYmeFuUGDOWkqB18ni4QMQLdSYnHOuvjPsEN8nPhGcnU6uLnT5cZy8kw+qGXknbfdpLg0HN2gLACfcLBv208+vgGg1OmnVVKl5uL2vgS0kjM7mYWal5ktwxEjCTJz8A9MqYy6ldwX6oZeS59s2mMU5YS6cLPCDhJ91gX3ac89MzLAInSZCqMvVwpinAgZTvqT9T8lJVvkunhGemZynCT5+EeS5h9UMvJN9uWnnz0YNtdllt92kmMQnDizDBwxikk5aFQU76IdiwifMxqCIGg09VBTvAh+KPgwZEjLCGyDzyTD6oZeS86/LSBinKYnC2CRJMc9DmFgX7aeZzn4BtrsqxvXIAtkDI8RzGEt9MivbL6IcHYRIncx4sWmg890x+qGXknN9WnLPWI4GyZEiBHILw7tBaAJJgHfAIPyULb2P3RyOZzyLcuWRUdrvI1BBA1B32x/8z7Lqgv1QcvJbN/WnnoJPAMgdCctF7F82mWic3+EYWidtwq1a+C6eECRGp5VB/7D7BeKl5k1G1MIBaSYkkElxcfmSuYfVDLyW3X5aRvy0a0jizbBAgyCvP27aeZ1jwDXlpqoW3y6NBqHZEjQMG34B7rJvomOEZEnXmHD34j+iYfVDLyS/b1p5nf4Btrtsla/bSw4XGCNi1v6Ku+9iZkag6EiCXF+3U6bwFFa7camZAnOMzlLi4/X5Lqgr/FHMvJfpX3aXCQZGJrfC3V2gWDftpmJzIBjC05ESNByKqWa8ixoaGgicWc5kOa4e2D5rwLcQ7FvhDN9AAPy+aYL9Udy8mwZfFqMxJidGNjLWMs/ReTftpAmciJnAIiSJ05heHXwMIgHFJJ5Zlzjnr8WXmVC69CWluEZtw6nm46fxH+8lzH6oZeSwL/tETOWs4BEeyyb+tPM5a8A302VWjejmtwxIw4dT+//AMz7BSuvt2fCM435EnPnr/8Ac5YfVDLyS/btpmJM8sAn6dD7LBv60BuInImAcLcz7KGlfLhEgGC46mTiM69DMeZUNa34mhpbpvJ1iAY8l1QX6oZeSz/mSv8AeH8rf0RaxFL8cexHJ9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7588" name="Picture 4" descr="http://uploads.orthopedielier.be/images/r7_thumbarthr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38100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rolgewricht</a:t>
            </a:r>
            <a:endParaRPr lang="nl-NL" dirty="0"/>
          </a:p>
        </p:txBody>
      </p:sp>
      <p:pic>
        <p:nvPicPr>
          <p:cNvPr id="4" name="Tijdelijke aanduiding voor inhoud 3" descr="spaakbeenellepij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3704048" cy="3417243"/>
          </a:xfrm>
        </p:spPr>
      </p:pic>
      <p:pic>
        <p:nvPicPr>
          <p:cNvPr id="68610" name="Picture 2" descr="http://www.wiskunde-vmbo.nl/SDV/91%20Sport/BinnensteBuiten%20(E)/pics/hoofdstuk5/clip_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295525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gewrichten type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8229600" cy="311714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gewrich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5312" y="1600200"/>
            <a:ext cx="3173376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botten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 </a:t>
            </a:r>
            <a:r>
              <a:rPr lang="en-US" dirty="0" err="1" smtClean="0"/>
              <a:t>groepen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gezamenlijke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Schedel</a:t>
            </a:r>
            <a:endParaRPr lang="en-US" dirty="0" smtClean="0"/>
          </a:p>
          <a:p>
            <a:r>
              <a:rPr lang="en-US" dirty="0" err="1" smtClean="0"/>
              <a:t>Wervelkolom</a:t>
            </a:r>
            <a:endParaRPr lang="en-US" dirty="0" smtClean="0"/>
          </a:p>
          <a:p>
            <a:r>
              <a:rPr lang="en-US" dirty="0" err="1" smtClean="0"/>
              <a:t>Borstkas</a:t>
            </a:r>
            <a:endParaRPr lang="en-US" dirty="0" smtClean="0"/>
          </a:p>
          <a:p>
            <a:r>
              <a:rPr lang="en-US" dirty="0" err="1" smtClean="0"/>
              <a:t>Schoudergordel</a:t>
            </a:r>
            <a:endParaRPr lang="en-US" dirty="0" smtClean="0"/>
          </a:p>
          <a:p>
            <a:r>
              <a:rPr lang="en-US" dirty="0" err="1" smtClean="0"/>
              <a:t>Voorpoot</a:t>
            </a:r>
            <a:endParaRPr lang="en-US" dirty="0" smtClean="0"/>
          </a:p>
          <a:p>
            <a:r>
              <a:rPr lang="en-US" dirty="0" err="1" smtClean="0"/>
              <a:t>Achterpoot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ekkengordel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Bewegingsapparaat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skelet</a:t>
            </a:r>
            <a:r>
              <a:rPr lang="en-US" dirty="0" smtClean="0"/>
              <a:t> en </a:t>
            </a:r>
            <a:r>
              <a:rPr lang="en-US" dirty="0" err="1" smtClean="0"/>
              <a:t>spieren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r>
              <a:rPr lang="en-US" dirty="0" smtClean="0"/>
              <a:t> </a:t>
            </a:r>
            <a:r>
              <a:rPr lang="en-US" dirty="0" err="1" smtClean="0"/>
              <a:t>skelet</a:t>
            </a:r>
            <a:endParaRPr lang="nl-NL" dirty="0"/>
          </a:p>
        </p:txBody>
      </p:sp>
      <p:pic>
        <p:nvPicPr>
          <p:cNvPr id="8" name="Tijdelijke aanduiding voor inhoud 7" descr="skelet paard m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8044" y="2988469"/>
            <a:ext cx="3238500" cy="23241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 descr="skelet tyranossaur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50832" y="2300957"/>
            <a:ext cx="2253615" cy="249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metacefaal</a:t>
            </a:r>
            <a:endParaRPr lang="nl-NL" dirty="0"/>
          </a:p>
        </p:txBody>
      </p:sp>
      <p:pic>
        <p:nvPicPr>
          <p:cNvPr id="9" name="Tijdelijke aanduiding voor inhoud 8" descr="duitse he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84051" y="2174875"/>
            <a:ext cx="2786486" cy="395128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brachycefaal</a:t>
            </a:r>
            <a:endParaRPr lang="nl-NL" dirty="0"/>
          </a:p>
        </p:txBody>
      </p:sp>
      <p:pic>
        <p:nvPicPr>
          <p:cNvPr id="10" name="Tijdelijke aanduiding voor inhoud 9" descr="pekinge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2425" y="3226594"/>
            <a:ext cx="2466975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dolichocefaal</a:t>
            </a:r>
            <a:endParaRPr lang="nl-NL" dirty="0"/>
          </a:p>
        </p:txBody>
      </p:sp>
      <p:pic>
        <p:nvPicPr>
          <p:cNvPr id="7" name="Tijdelijke aanduiding voor inhoud 6" descr="windho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8606" y="2921794"/>
            <a:ext cx="1857375" cy="24574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wervelkolom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halswervels</a:t>
            </a:r>
            <a:r>
              <a:rPr lang="en-US" dirty="0" smtClean="0"/>
              <a:t>;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zoogdieren</a:t>
            </a:r>
            <a:r>
              <a:rPr lang="en-US" dirty="0" smtClean="0"/>
              <a:t> </a:t>
            </a:r>
            <a:r>
              <a:rPr lang="en-US" dirty="0" err="1" smtClean="0"/>
              <a:t>gelijk</a:t>
            </a:r>
            <a:endParaRPr lang="en-US" dirty="0" smtClean="0"/>
          </a:p>
          <a:p>
            <a:r>
              <a:rPr lang="en-US" dirty="0" smtClean="0"/>
              <a:t>13 </a:t>
            </a:r>
            <a:r>
              <a:rPr lang="en-US" dirty="0" err="1" smtClean="0"/>
              <a:t>borstwervels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lendenwervels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heiligbeenwervels</a:t>
            </a:r>
            <a:endParaRPr lang="en-US" dirty="0" smtClean="0"/>
          </a:p>
          <a:p>
            <a:r>
              <a:rPr lang="en-US" dirty="0" smtClean="0"/>
              <a:t>10-23 </a:t>
            </a:r>
            <a:r>
              <a:rPr lang="en-US" dirty="0" err="1" smtClean="0"/>
              <a:t>staartwervels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halswervels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920081"/>
            <a:ext cx="213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2" y="2095050"/>
            <a:ext cx="3966716" cy="26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Bouw</a:t>
            </a:r>
            <a:r>
              <a:rPr lang="en-US" dirty="0" smtClean="0"/>
              <a:t> </a:t>
            </a:r>
            <a:r>
              <a:rPr lang="en-US" dirty="0" err="1" smtClean="0"/>
              <a:t>wervel</a:t>
            </a:r>
            <a:endParaRPr lang="nl-NL" dirty="0"/>
          </a:p>
        </p:txBody>
      </p:sp>
      <p:pic>
        <p:nvPicPr>
          <p:cNvPr id="4" name="Tijdelijke aanduiding voor inhoud 3" descr="wervellicha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8850" y="2429669"/>
            <a:ext cx="4686300" cy="286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halswervels</a:t>
            </a:r>
            <a:r>
              <a:rPr lang="en-US" dirty="0" smtClean="0"/>
              <a:t> </a:t>
            </a:r>
            <a:r>
              <a:rPr lang="en-US" smtClean="0"/>
              <a:t>hond</a:t>
            </a:r>
            <a:endParaRPr lang="nl-NL"/>
          </a:p>
        </p:txBody>
      </p:sp>
      <p:pic>
        <p:nvPicPr>
          <p:cNvPr id="9" name="Tijdelijke aanduiding voor inhoud 8" descr="atlas-axis_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510" y="1600200"/>
            <a:ext cx="60269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en </a:t>
            </a:r>
            <a:r>
              <a:rPr lang="en-US" dirty="0" err="1" smtClean="0"/>
              <a:t>draaier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 descr="atl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43806" y="3221831"/>
            <a:ext cx="2466975" cy="1857375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 descr="atl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2425" y="3386411"/>
            <a:ext cx="2466975" cy="1528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Tussenwervelschijf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annulus fibros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10481" y="2438514"/>
            <a:ext cx="3693567" cy="250258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hernia</a:t>
            </a:r>
            <a:endParaRPr lang="nl-NL" dirty="0"/>
          </a:p>
        </p:txBody>
      </p:sp>
      <p:pic>
        <p:nvPicPr>
          <p:cNvPr id="7" name="Tijdelijke aanduiding voor inhoud 6" descr="hern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74864" y="2606727"/>
            <a:ext cx="2541552" cy="2377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Voorpoot</a:t>
            </a:r>
          </a:p>
          <a:p>
            <a:r>
              <a:rPr lang="nl-NL" dirty="0" smtClean="0"/>
              <a:t>Achterpoot</a:t>
            </a:r>
          </a:p>
          <a:p>
            <a:r>
              <a:rPr lang="nl-NL" dirty="0" smtClean="0"/>
              <a:t>Bekken</a:t>
            </a:r>
          </a:p>
          <a:p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Benoemen botten in </a:t>
            </a:r>
            <a:r>
              <a:rPr lang="nl-NL" dirty="0" err="1" smtClean="0"/>
              <a:t>nederlands</a:t>
            </a:r>
            <a:r>
              <a:rPr lang="nl-NL" dirty="0" smtClean="0"/>
              <a:t> + </a:t>
            </a:r>
            <a:r>
              <a:rPr lang="nl-NL" dirty="0" err="1" smtClean="0"/>
              <a:t>latijns</a:t>
            </a:r>
            <a:r>
              <a:rPr lang="nl-NL" dirty="0" smtClean="0"/>
              <a:t>/ bonuspunten gewrichten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voorpoot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Schouder</a:t>
            </a:r>
            <a:r>
              <a:rPr lang="en-US" dirty="0" smtClean="0"/>
              <a:t>=scapula</a:t>
            </a:r>
          </a:p>
          <a:p>
            <a:r>
              <a:rPr lang="en-US" dirty="0" err="1" smtClean="0"/>
              <a:t>Opperarmbeen</a:t>
            </a:r>
            <a:r>
              <a:rPr lang="en-US" dirty="0" smtClean="0"/>
              <a:t>=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err="1" smtClean="0"/>
              <a:t>Spaakbeen</a:t>
            </a:r>
            <a:r>
              <a:rPr lang="en-US" dirty="0" smtClean="0"/>
              <a:t>= radius</a:t>
            </a:r>
          </a:p>
          <a:p>
            <a:r>
              <a:rPr lang="en-US" dirty="0" err="1" smtClean="0"/>
              <a:t>Ellepijp</a:t>
            </a:r>
            <a:r>
              <a:rPr lang="en-US" dirty="0" smtClean="0"/>
              <a:t>= ulna</a:t>
            </a:r>
          </a:p>
          <a:p>
            <a:r>
              <a:rPr lang="en-US" dirty="0" err="1" smtClean="0"/>
              <a:t>Handwortelbeentjes</a:t>
            </a:r>
            <a:r>
              <a:rPr lang="en-US" dirty="0" smtClean="0"/>
              <a:t>= </a:t>
            </a:r>
            <a:r>
              <a:rPr lang="en-US" dirty="0" err="1" smtClean="0"/>
              <a:t>ossa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endParaRPr lang="en-US" dirty="0" smtClean="0"/>
          </a:p>
          <a:p>
            <a:r>
              <a:rPr lang="en-US" dirty="0" err="1" smtClean="0"/>
              <a:t>Middenhandsbeentjes</a:t>
            </a:r>
            <a:r>
              <a:rPr lang="en-US" dirty="0" smtClean="0"/>
              <a:t>= </a:t>
            </a:r>
            <a:r>
              <a:rPr lang="en-US" dirty="0" err="1" smtClean="0"/>
              <a:t>ossa</a:t>
            </a:r>
            <a:r>
              <a:rPr lang="en-US" dirty="0" smtClean="0"/>
              <a:t> </a:t>
            </a:r>
            <a:r>
              <a:rPr lang="en-US" dirty="0" err="1" smtClean="0"/>
              <a:t>metacarpalia</a:t>
            </a:r>
            <a:endParaRPr lang="en-US" dirty="0" smtClean="0"/>
          </a:p>
          <a:p>
            <a:r>
              <a:rPr lang="en-US" dirty="0" err="1" smtClean="0"/>
              <a:t>Tenen</a:t>
            </a:r>
            <a:r>
              <a:rPr lang="en-US" dirty="0" smtClean="0"/>
              <a:t>= </a:t>
            </a:r>
            <a:r>
              <a:rPr lang="en-US" dirty="0" err="1" smtClean="0"/>
              <a:t>digiti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skelet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Stevigheid</a:t>
            </a:r>
            <a:endParaRPr lang="en-US" dirty="0" smtClean="0"/>
          </a:p>
          <a:p>
            <a:r>
              <a:rPr lang="en-US" dirty="0" err="1" smtClean="0"/>
              <a:t>Aanhechtingsplaats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spieren</a:t>
            </a:r>
            <a:r>
              <a:rPr lang="en-US" dirty="0" smtClean="0"/>
              <a:t>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beweging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is/ </a:t>
            </a:r>
            <a:r>
              <a:rPr lang="en-US" dirty="0" err="1" smtClean="0"/>
              <a:t>gewrichten</a:t>
            </a:r>
            <a:endParaRPr lang="en-US" dirty="0" smtClean="0"/>
          </a:p>
          <a:p>
            <a:r>
              <a:rPr lang="en-US" dirty="0" err="1" smtClean="0"/>
              <a:t>Bescherming</a:t>
            </a:r>
            <a:r>
              <a:rPr lang="en-US" dirty="0" smtClean="0"/>
              <a:t>  </a:t>
            </a:r>
            <a:r>
              <a:rPr lang="en-US" dirty="0" err="1" smtClean="0"/>
              <a:t>lichaam</a:t>
            </a:r>
            <a:r>
              <a:rPr lang="en-US" dirty="0" smtClean="0"/>
              <a:t> , </a:t>
            </a:r>
            <a:r>
              <a:rPr lang="en-US" dirty="0" err="1" smtClean="0"/>
              <a:t>bv</a:t>
            </a:r>
            <a:r>
              <a:rPr lang="en-US" dirty="0" smtClean="0"/>
              <a:t> thorax; hart /</a:t>
            </a:r>
            <a:r>
              <a:rPr lang="en-US" dirty="0" err="1" smtClean="0"/>
              <a:t>longen</a:t>
            </a:r>
            <a:endParaRPr lang="en-US" dirty="0" smtClean="0"/>
          </a:p>
          <a:p>
            <a:r>
              <a:rPr lang="en-US" dirty="0" err="1" smtClean="0"/>
              <a:t>Aanmaak</a:t>
            </a:r>
            <a:r>
              <a:rPr lang="en-US" dirty="0" smtClean="0"/>
              <a:t> rode </a:t>
            </a:r>
            <a:r>
              <a:rPr lang="en-US" dirty="0" err="1" smtClean="0"/>
              <a:t>bloedcellen</a:t>
            </a:r>
            <a:r>
              <a:rPr lang="en-US" dirty="0" smtClean="0"/>
              <a:t> in </a:t>
            </a:r>
            <a:r>
              <a:rPr lang="en-US" dirty="0" err="1" smtClean="0"/>
              <a:t>beenmerg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Benoemen  7 belangrijkste onderdelen van</a:t>
            </a:r>
          </a:p>
          <a:p>
            <a:r>
              <a:rPr lang="nl-NL" dirty="0" smtClean="0"/>
              <a:t>Voorpoot</a:t>
            </a:r>
          </a:p>
          <a:p>
            <a:r>
              <a:rPr lang="nl-NL" dirty="0" smtClean="0"/>
              <a:t>Achterpoot </a:t>
            </a:r>
          </a:p>
          <a:p>
            <a:r>
              <a:rPr lang="nl-NL" dirty="0" smtClean="0"/>
              <a:t>Bekkengordel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achterpoot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Dijbeen</a:t>
            </a:r>
            <a:r>
              <a:rPr lang="en-US" dirty="0" smtClean="0"/>
              <a:t>= femur</a:t>
            </a:r>
          </a:p>
          <a:p>
            <a:r>
              <a:rPr lang="en-US" dirty="0" err="1" smtClean="0"/>
              <a:t>Scheenbeen</a:t>
            </a:r>
            <a:r>
              <a:rPr lang="en-US" dirty="0" smtClean="0"/>
              <a:t>=tibia</a:t>
            </a:r>
          </a:p>
          <a:p>
            <a:r>
              <a:rPr lang="en-US" dirty="0" err="1" smtClean="0"/>
              <a:t>Kuitbeen</a:t>
            </a:r>
            <a:r>
              <a:rPr lang="en-US" dirty="0" smtClean="0"/>
              <a:t>= fibula</a:t>
            </a:r>
          </a:p>
          <a:p>
            <a:r>
              <a:rPr lang="en-US" dirty="0" err="1" smtClean="0"/>
              <a:t>Voetwortelbeentjes</a:t>
            </a:r>
            <a:r>
              <a:rPr lang="en-US" dirty="0" smtClean="0"/>
              <a:t>= </a:t>
            </a:r>
            <a:r>
              <a:rPr lang="en-US" dirty="0" err="1" smtClean="0"/>
              <a:t>ossi</a:t>
            </a:r>
            <a:r>
              <a:rPr lang="en-US" dirty="0" smtClean="0"/>
              <a:t> tarsi (tarsus, </a:t>
            </a:r>
            <a:r>
              <a:rPr lang="en-US" dirty="0" err="1" smtClean="0"/>
              <a:t>hak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Middenvoetbeentjes</a:t>
            </a:r>
            <a:r>
              <a:rPr lang="en-US" dirty="0" smtClean="0"/>
              <a:t>= </a:t>
            </a:r>
            <a:r>
              <a:rPr lang="en-US" dirty="0" err="1" smtClean="0"/>
              <a:t>metatarsalia</a:t>
            </a:r>
            <a:endParaRPr lang="en-US" dirty="0" smtClean="0"/>
          </a:p>
          <a:p>
            <a:r>
              <a:rPr lang="en-US" dirty="0" err="1" smtClean="0"/>
              <a:t>Tenen</a:t>
            </a:r>
            <a:r>
              <a:rPr lang="en-US" dirty="0" smtClean="0"/>
              <a:t>= </a:t>
            </a:r>
            <a:r>
              <a:rPr lang="en-US" dirty="0" err="1" smtClean="0"/>
              <a:t>digiti</a:t>
            </a:r>
            <a:endParaRPr lang="en-US" dirty="0" smtClean="0"/>
          </a:p>
          <a:p>
            <a:r>
              <a:rPr lang="en-US" dirty="0" err="1" smtClean="0"/>
              <a:t>Knieschijf</a:t>
            </a:r>
            <a:r>
              <a:rPr lang="en-US" dirty="0" smtClean="0"/>
              <a:t>=patella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Bekken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Bekken</a:t>
            </a:r>
            <a:r>
              <a:rPr lang="en-US" dirty="0" smtClean="0"/>
              <a:t> =pelvis</a:t>
            </a:r>
          </a:p>
          <a:p>
            <a:r>
              <a:rPr lang="en-US" dirty="0" err="1" smtClean="0"/>
              <a:t>Darmbeen</a:t>
            </a:r>
            <a:r>
              <a:rPr lang="en-US" dirty="0" smtClean="0"/>
              <a:t>=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ilium</a:t>
            </a:r>
            <a:endParaRPr lang="en-US" dirty="0" smtClean="0"/>
          </a:p>
          <a:p>
            <a:r>
              <a:rPr lang="en-US" dirty="0" err="1" smtClean="0"/>
              <a:t>Zitbeen</a:t>
            </a:r>
            <a:r>
              <a:rPr lang="en-US" dirty="0" smtClean="0"/>
              <a:t>=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ischium</a:t>
            </a:r>
            <a:endParaRPr lang="en-US" dirty="0" smtClean="0"/>
          </a:p>
          <a:p>
            <a:r>
              <a:rPr lang="en-US" dirty="0" err="1" smtClean="0"/>
              <a:t>Schaambeen</a:t>
            </a:r>
            <a:r>
              <a:rPr lang="en-US" dirty="0" smtClean="0"/>
              <a:t>= </a:t>
            </a:r>
            <a:r>
              <a:rPr lang="en-US" dirty="0" err="1" smtClean="0"/>
              <a:t>os</a:t>
            </a:r>
            <a:r>
              <a:rPr lang="en-US" dirty="0" smtClean="0"/>
              <a:t> pubis</a:t>
            </a:r>
          </a:p>
          <a:p>
            <a:r>
              <a:rPr lang="en-US" dirty="0" err="1" smtClean="0"/>
              <a:t>Heiligbeen</a:t>
            </a:r>
            <a:r>
              <a:rPr lang="en-US" dirty="0" smtClean="0"/>
              <a:t>= sacrum</a:t>
            </a:r>
          </a:p>
          <a:p>
            <a:r>
              <a:rPr lang="en-US" dirty="0" err="1" smtClean="0"/>
              <a:t>Symfysis</a:t>
            </a:r>
            <a:r>
              <a:rPr lang="en-US" dirty="0" smtClean="0"/>
              <a:t> pelvis</a:t>
            </a:r>
          </a:p>
          <a:p>
            <a:r>
              <a:rPr lang="en-US" dirty="0" err="1" smtClean="0"/>
              <a:t>Heupkom</a:t>
            </a:r>
            <a:r>
              <a:rPr lang="en-US" dirty="0" smtClean="0"/>
              <a:t>=</a:t>
            </a:r>
            <a:r>
              <a:rPr lang="en-US" dirty="0" err="1" smtClean="0"/>
              <a:t>acetabulum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Aanhechtingen</a:t>
            </a:r>
            <a:r>
              <a:rPr lang="en-US" dirty="0" smtClean="0"/>
              <a:t> </a:t>
            </a:r>
            <a:r>
              <a:rPr lang="en-US" dirty="0" err="1" smtClean="0"/>
              <a:t>spieren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bot</a:t>
            </a:r>
            <a:r>
              <a:rPr lang="en-US" dirty="0" smtClean="0"/>
              <a:t> via  pees of </a:t>
            </a:r>
            <a:r>
              <a:rPr lang="en-US" dirty="0" err="1" smtClean="0"/>
              <a:t>fascie</a:t>
            </a:r>
            <a:endParaRPr lang="nl-NL" dirty="0"/>
          </a:p>
        </p:txBody>
      </p:sp>
      <p:pic>
        <p:nvPicPr>
          <p:cNvPr id="4" name="Tijdelijke aanduiding voor inhoud 3" descr="aanhechting spi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0" y="1597451"/>
            <a:ext cx="3040732" cy="3299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Antagonisten</a:t>
            </a:r>
            <a:r>
              <a:rPr lang="en-US" dirty="0" smtClean="0"/>
              <a:t>= </a:t>
            </a:r>
            <a:r>
              <a:rPr lang="en-US" dirty="0" err="1" smtClean="0"/>
              <a:t>spieren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tegengestelde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Biceps </a:t>
            </a:r>
            <a:r>
              <a:rPr lang="en-US" dirty="0" err="1" smtClean="0"/>
              <a:t>spant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endParaRPr lang="nl-NL" dirty="0"/>
          </a:p>
        </p:txBody>
      </p:sp>
      <p:pic>
        <p:nvPicPr>
          <p:cNvPr id="8" name="Tijdelijke aanduiding voor inhoud 7" descr="bicep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70744" y="2766219"/>
            <a:ext cx="3213100" cy="27686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Triceps </a:t>
            </a:r>
            <a:r>
              <a:rPr lang="en-US" dirty="0" err="1" smtClean="0"/>
              <a:t>spant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endParaRPr lang="nl-NL" dirty="0"/>
          </a:p>
        </p:txBody>
      </p:sp>
      <p:pic>
        <p:nvPicPr>
          <p:cNvPr id="9" name="Tijdelijke aanduiding voor inhoud 8" descr="biceps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59362" y="2391569"/>
            <a:ext cx="3213100" cy="35179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Synergisten</a:t>
            </a:r>
            <a:r>
              <a:rPr lang="nl-NL" dirty="0" smtClean="0"/>
              <a:t> =   verschillende spieren met dezelfde werking bv de kauwspieren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249" y="1600200"/>
            <a:ext cx="6537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botten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pijpbeenderen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botten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pijpbeenderen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platte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beenderen</a:t>
            </a:r>
            <a:endParaRPr lang="nl-NL" dirty="0"/>
          </a:p>
        </p:txBody>
      </p:sp>
      <p:pic>
        <p:nvPicPr>
          <p:cNvPr id="7" name="Tijdelijke aanduiding voor inhoud 6" descr="pijpb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9425" y="1437481"/>
            <a:ext cx="1143000" cy="352425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PIJPBEENDEREN</a:t>
            </a:r>
          </a:p>
          <a:p>
            <a:r>
              <a:rPr lang="en-US" dirty="0" err="1" smtClean="0"/>
              <a:t>Kenmerken</a:t>
            </a:r>
            <a:r>
              <a:rPr lang="en-US" dirty="0" smtClean="0"/>
              <a:t>: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schacht</a:t>
            </a:r>
            <a:r>
              <a:rPr lang="en-US" dirty="0" smtClean="0"/>
              <a:t> die </a:t>
            </a:r>
            <a:r>
              <a:rPr lang="en-US" dirty="0" err="1" smtClean="0"/>
              <a:t>hol</a:t>
            </a:r>
            <a:r>
              <a:rPr lang="en-US" dirty="0" smtClean="0"/>
              <a:t> is= </a:t>
            </a:r>
            <a:r>
              <a:rPr lang="en-US" dirty="0" err="1" smtClean="0"/>
              <a:t>pijp</a:t>
            </a:r>
            <a:endParaRPr lang="en-US" dirty="0" smtClean="0"/>
          </a:p>
          <a:p>
            <a:r>
              <a:rPr lang="en-US" dirty="0" err="1" smtClean="0"/>
              <a:t>Voorbeelden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Opbouw</a:t>
            </a:r>
            <a:r>
              <a:rPr lang="en-US" dirty="0" smtClean="0"/>
              <a:t> </a:t>
            </a:r>
            <a:r>
              <a:rPr lang="en-US" dirty="0" err="1" smtClean="0"/>
              <a:t>pijpbeen</a:t>
            </a:r>
            <a:endParaRPr lang="nl-NL" dirty="0"/>
          </a:p>
        </p:txBody>
      </p:sp>
      <p:pic>
        <p:nvPicPr>
          <p:cNvPr id="8" name="Tijdelijke aanduiding voor inhoud 7" descr="bot indel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501"/>
            <a:ext cx="2687960" cy="3386830"/>
          </a:xfrm>
        </p:spPr>
      </p:pic>
      <p:pic>
        <p:nvPicPr>
          <p:cNvPr id="9" name="Tijdelijke aanduiding voor inhoud 8" descr="bot metafy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2637" y="1463515"/>
            <a:ext cx="2165747" cy="3818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Pijpbeenderen</a:t>
            </a:r>
            <a:r>
              <a:rPr lang="en-US" dirty="0" smtClean="0"/>
              <a:t> </a:t>
            </a:r>
            <a:r>
              <a:rPr lang="en-US" dirty="0" err="1" smtClean="0"/>
              <a:t>opbouw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Grote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voortbewegen</a:t>
            </a:r>
            <a:endParaRPr lang="nl-NL" dirty="0"/>
          </a:p>
        </p:txBody>
      </p:sp>
      <p:pic>
        <p:nvPicPr>
          <p:cNvPr id="1028" name="Picture 4" descr="http://facinatingamazinganimals.files.wordpress.com/2012/05/bone_anatom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4589007" cy="210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474764" cy="3559955"/>
          </a:xfrm>
        </p:spPr>
      </p:pic>
      <p:pic>
        <p:nvPicPr>
          <p:cNvPr id="2050" name="Picture 2" descr="http://www.orthopedie.nl/content/zimmer/pic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1914"/>
            <a:ext cx="3744416" cy="319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594010-2712-4AEA-9076-03B1D747A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3DFCEB-88D9-414E-B796-C51509A86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A3CA9-15AA-4A55-94C6-F459EE77809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409</Words>
  <Application>Microsoft Office PowerPoint</Application>
  <PresentationFormat>Diavoorstelling (4:3)</PresentationFormat>
  <Paragraphs>133</Paragraphs>
  <Slides>45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Office-thema</vt:lpstr>
      <vt:lpstr>Bewegingsstelsel anatomie en fysiologie</vt:lpstr>
      <vt:lpstr>leerdoelen</vt:lpstr>
      <vt:lpstr>Bewegingsapparaat bestaat uit skelet en spieren</vt:lpstr>
      <vt:lpstr>Functie skelet </vt:lpstr>
      <vt:lpstr>Indeling botten</vt:lpstr>
      <vt:lpstr>Indeling botten naar vorm; pijpbeenderen platte beenderen overige beenderen</vt:lpstr>
      <vt:lpstr>Opbouw pijpbeen</vt:lpstr>
      <vt:lpstr>Pijpbeenderen opbouw</vt:lpstr>
      <vt:lpstr>PowerPoint-presentatie</vt:lpstr>
      <vt:lpstr>Mergholte pijpbeenderen</vt:lpstr>
      <vt:lpstr>Groei vanuit periost= botvlies en epifysair schijven=groeischijven</vt:lpstr>
      <vt:lpstr>Platte beenderen</vt:lpstr>
      <vt:lpstr>Platte beenderen</vt:lpstr>
      <vt:lpstr>Onregelmatige beenderen</vt:lpstr>
      <vt:lpstr>Hoe wordt een gewricht gestabiliseerd?</vt:lpstr>
      <vt:lpstr>PowerPoint-presentatie</vt:lpstr>
      <vt:lpstr>kniebanden</vt:lpstr>
      <vt:lpstr>Soorten botverbindingen</vt:lpstr>
      <vt:lpstr>Onbewegelijke botverbinding; platte beenderen schedel, bekken</vt:lpstr>
      <vt:lpstr>Weinig beweeglijke botverbindingen; verbonden door kraakbeen/ spierweefsel; </vt:lpstr>
      <vt:lpstr>Beweeglijke botverbindingen; verbinding d.m.v gewrichten en spieren</vt:lpstr>
      <vt:lpstr>Opbouw gewricht = plaats waar 2 botten bij elkaar komen</vt:lpstr>
      <vt:lpstr>Kogelgewricht schouder</vt:lpstr>
      <vt:lpstr>scharniergewricht</vt:lpstr>
      <vt:lpstr>zadelgewricht</vt:lpstr>
      <vt:lpstr>rolgewricht</vt:lpstr>
      <vt:lpstr>PowerPoint-presentatie</vt:lpstr>
      <vt:lpstr>PowerPoint-presentatie</vt:lpstr>
      <vt:lpstr>Indeling botten naar  groepen met een gezamenlijke functie</vt:lpstr>
      <vt:lpstr>schedel</vt:lpstr>
      <vt:lpstr>schedel</vt:lpstr>
      <vt:lpstr>wervelkolom</vt:lpstr>
      <vt:lpstr>halswervels</vt:lpstr>
      <vt:lpstr>Bouw wervel</vt:lpstr>
      <vt:lpstr>Eerste halswervels hond</vt:lpstr>
      <vt:lpstr>Atlas en draaier</vt:lpstr>
      <vt:lpstr>Tussenwervelschijf</vt:lpstr>
      <vt:lpstr>Benoemen botten in nederlands + latijns/ bonuspunten gewrichten</vt:lpstr>
      <vt:lpstr>voorpoot</vt:lpstr>
      <vt:lpstr>PowerPoint-presentatie</vt:lpstr>
      <vt:lpstr>achterpoot</vt:lpstr>
      <vt:lpstr>Bekken </vt:lpstr>
      <vt:lpstr>Aanhechtingen spieren aan bot via  pees of fascie</vt:lpstr>
      <vt:lpstr>Antagonisten= spieren met een tegengestelde werking</vt:lpstr>
      <vt:lpstr>Synergisten =   verschillende spieren met dezelfde werking bv de kauwspieren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Bewegingsstelsel anatomie en fysiologie</dc:title>
  <dc:creator>X</dc:creator>
  <cp:lastModifiedBy>Angelique Withaar</cp:lastModifiedBy>
  <cp:revision>75</cp:revision>
  <dcterms:created xsi:type="dcterms:W3CDTF">2012-10-16T07:45:03Z</dcterms:created>
  <dcterms:modified xsi:type="dcterms:W3CDTF">2014-10-01T14:38:23Z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